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8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84" autoAdjust="0"/>
  </p:normalViewPr>
  <p:slideViewPr>
    <p:cSldViewPr snapToGrid="0">
      <p:cViewPr varScale="1">
        <p:scale>
          <a:sx n="105" d="100"/>
          <a:sy n="105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44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67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12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&gt;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50018" y="1509188"/>
            <a:ext cx="6728883" cy="672927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609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35200" y="6307669"/>
            <a:ext cx="2844800" cy="365125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1867">
                <a:latin typeface="Cambria" pitchFamily="18" charset="0"/>
              </a:defRPr>
            </a:lvl1pPr>
          </a:lstStyle>
          <a:p>
            <a:pPr defTabSz="1218912"/>
            <a:fld id="{1A8C23DF-A5DC-487E-9459-FC79CB023202}" type="datetime1">
              <a:rPr lang="en-US" smtClean="0">
                <a:solidFill>
                  <a:prstClr val="black"/>
                </a:solidFill>
              </a:rPr>
              <a:pPr defTabSz="1218912"/>
              <a:t>4/6/2021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250017" y="548219"/>
            <a:ext cx="7685616" cy="960967"/>
          </a:xfrm>
          <a:prstGeom prst="rect">
            <a:avLst/>
          </a:prstGeom>
          <a:ln>
            <a:noFill/>
          </a:ln>
        </p:spPr>
        <p:txBody>
          <a:bodyPr lIns="91430" tIns="45715" rIns="91430" bIns="45715"/>
          <a:lstStyle>
            <a:lvl1pPr>
              <a:defRPr sz="3733" b="1">
                <a:solidFill>
                  <a:srgbClr val="2857A5"/>
                </a:solidFill>
                <a:latin typeface="Cambria" pitchFamily="18" charset="0"/>
              </a:defRPr>
            </a:lvl1pPr>
          </a:lstStyle>
          <a:p>
            <a:pPr defTabSz="1218912"/>
            <a:endParaRPr lang="ru-RU" dirty="0"/>
          </a:p>
        </p:txBody>
      </p:sp>
      <p:sp>
        <p:nvSpPr>
          <p:cNvPr id="7" name="Содержимое 2"/>
          <p:cNvSpPr>
            <a:spLocks noGrp="1"/>
          </p:cNvSpPr>
          <p:nvPr>
            <p:ph idx="12" hasCustomPrompt="1"/>
          </p:nvPr>
        </p:nvSpPr>
        <p:spPr>
          <a:xfrm>
            <a:off x="334435" y="3813056"/>
            <a:ext cx="3649273" cy="914399"/>
          </a:xfrm>
          <a:prstGeom prst="rect">
            <a:avLst/>
          </a:prstGeom>
        </p:spPr>
        <p:txBody>
          <a:bodyPr/>
          <a:lstStyle>
            <a:lvl1pPr>
              <a:spcBef>
                <a:spcPts val="267"/>
              </a:spcBef>
              <a:defRPr/>
            </a:lvl1pPr>
            <a:lvl2pPr>
              <a:defRPr sz="2400" cap="none">
                <a:solidFill>
                  <a:schemeClr val="bg1"/>
                </a:solidFill>
              </a:defRPr>
            </a:lvl2pPr>
            <a:lvl3pPr marL="0" marR="0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lvl3pPr>
            <a:lvl4pPr>
              <a:buClr>
                <a:srgbClr val="00A6EB"/>
              </a:buClr>
              <a:defRPr/>
            </a:lvl4pPr>
            <a:lvl5pPr>
              <a:buClr>
                <a:srgbClr val="00A6EB"/>
              </a:buClr>
              <a:defRPr/>
            </a:lvl5pPr>
            <a:lvl6pPr>
              <a:defRPr sz="1467"/>
            </a:lvl6pPr>
            <a:lvl7pPr>
              <a:buClr>
                <a:srgbClr val="00A6EB"/>
              </a:buClr>
              <a:defRPr/>
            </a:lvl7pPr>
            <a:lvl8pPr>
              <a:defRPr sz="1400" spc="0">
                <a:latin typeface="Cambria" pitchFamily="18" charset="0"/>
              </a:defRPr>
            </a:lvl8pPr>
            <a:lvl9pPr>
              <a:defRPr sz="2667" b="1">
                <a:solidFill>
                  <a:srgbClr val="FF0000"/>
                </a:solidFill>
                <a:latin typeface="Cambria" pitchFamily="18" charset="0"/>
              </a:defRPr>
            </a:lvl9pPr>
          </a:lstStyle>
          <a:p>
            <a:r>
              <a:rPr lang="ru-RU" dirty="0">
                <a:solidFill>
                  <a:schemeClr val="bg1"/>
                </a:solidFill>
              </a:rPr>
              <a:t>Фамилия Имя</a:t>
            </a:r>
          </a:p>
        </p:txBody>
      </p:sp>
    </p:spTree>
    <p:extLst>
      <p:ext uri="{BB962C8B-B14F-4D97-AF65-F5344CB8AC3E}">
        <p14:creationId xmlns:p14="http://schemas.microsoft.com/office/powerpoint/2010/main" val="3779193648"/>
      </p:ext>
    </p:extLst>
  </p:cSld>
  <p:clrMapOvr>
    <a:masterClrMapping/>
  </p:clrMapOvr>
  <p:transition spd="med" advClick="0" advTm="10000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194071" y="164549"/>
            <a:ext cx="7706764" cy="7681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defRPr cap="none" spc="0">
                <a:solidFill>
                  <a:srgbClr val="2857A5"/>
                </a:solidFill>
              </a:defRPr>
            </a:lvl1pPr>
          </a:lstStyle>
          <a:p>
            <a:r>
              <a:rPr lang="ru-RU" dirty="0"/>
              <a:t>Образец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775401" y="1509186"/>
            <a:ext cx="9125435" cy="4798483"/>
          </a:xfrm>
          <a:prstGeom prst="rect">
            <a:avLst/>
          </a:prstGeom>
        </p:spPr>
        <p:txBody>
          <a:bodyPr/>
          <a:lstStyle>
            <a:lvl2pPr>
              <a:defRPr>
                <a:solidFill>
                  <a:srgbClr val="2857A5"/>
                </a:solidFill>
              </a:defRPr>
            </a:lvl2pPr>
            <a:lvl3pPr marL="0" marR="0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lvl3pPr>
            <a:lvl4pPr>
              <a:buClr>
                <a:srgbClr val="2857A5"/>
              </a:buClr>
              <a:defRPr/>
            </a:lvl4pPr>
            <a:lvl5pPr>
              <a:buClr>
                <a:srgbClr val="2857A5"/>
              </a:buClr>
              <a:defRPr/>
            </a:lvl5pPr>
            <a:lvl6pPr>
              <a:defRPr sz="1467"/>
            </a:lvl6pPr>
            <a:lvl7pPr>
              <a:buClr>
                <a:srgbClr val="2857A5"/>
              </a:buClr>
              <a:defRPr/>
            </a:lvl7pPr>
            <a:lvl8pPr>
              <a:defRPr sz="1400" spc="0">
                <a:latin typeface="Cambria" pitchFamily="18" charset="0"/>
              </a:defRPr>
            </a:lvl8pPr>
            <a:lvl9pPr marL="0" marR="0" indent="0" algn="l" defTabSz="1219048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Tx/>
              <a:buSzTx/>
              <a:buFont typeface="Arial" pitchFamily="34" charset="0"/>
              <a:buNone/>
              <a:tabLst/>
              <a:defRPr sz="2667" b="1">
                <a:solidFill>
                  <a:srgbClr val="9B86B6"/>
                </a:solidFill>
                <a:latin typeface="Cambria" pitchFamily="18" charset="0"/>
              </a:defRPr>
            </a:lvl9pPr>
          </a:lstStyle>
          <a:p>
            <a:pPr lvl="1"/>
            <a:r>
              <a:rPr lang="ru-RU" dirty="0"/>
              <a:t>Образец заголовка</a:t>
            </a:r>
          </a:p>
          <a:p>
            <a:pPr marL="0" marR="0" lvl="2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/>
              <a:t>Образец заголовка 2</a:t>
            </a:r>
            <a:endParaRPr lang="en-US" dirty="0"/>
          </a:p>
          <a:p>
            <a:pPr lvl="2"/>
            <a:r>
              <a:rPr lang="ru-RU" dirty="0"/>
              <a:t>Основной текст</a:t>
            </a:r>
          </a:p>
          <a:p>
            <a:pPr lvl="3"/>
            <a:r>
              <a:rPr lang="ru-RU" dirty="0"/>
              <a:t>Список</a:t>
            </a:r>
          </a:p>
          <a:p>
            <a:pPr lvl="4"/>
            <a:r>
              <a:rPr lang="ru-RU" dirty="0"/>
              <a:t>Нумерованный список</a:t>
            </a:r>
            <a:endParaRPr lang="en-US" dirty="0"/>
          </a:p>
          <a:p>
            <a:pPr lvl="5"/>
            <a:r>
              <a:rPr lang="ru-RU" dirty="0"/>
              <a:t>Мелкий текст</a:t>
            </a:r>
          </a:p>
          <a:p>
            <a:pPr lvl="6"/>
            <a:r>
              <a:rPr lang="ru-RU" dirty="0"/>
              <a:t>Цитата или важное сообщение</a:t>
            </a:r>
          </a:p>
          <a:p>
            <a:pPr lvl="7"/>
            <a:r>
              <a:rPr lang="ru-RU" dirty="0"/>
              <a:t>Мелкий подзаголовок (таблица или рисунок)</a:t>
            </a:r>
          </a:p>
          <a:p>
            <a:pPr marL="0" marR="0" lvl="8" indent="0" algn="l" defTabSz="1219048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/>
              <a:t>Выделения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 rot="16200000">
            <a:off x="10483891" y="4764092"/>
            <a:ext cx="2844800" cy="365125"/>
          </a:xfrm>
          <a:prstGeom prst="rect">
            <a:avLst/>
          </a:prstGeom>
        </p:spPr>
        <p:txBody>
          <a:bodyPr/>
          <a:lstStyle>
            <a:lvl1pPr algn="l">
              <a:defRPr sz="1333"/>
            </a:lvl1pPr>
          </a:lstStyle>
          <a:p>
            <a:pPr defTabSz="1218912"/>
            <a:fld id="{19AF4223-7EA0-4EE7-AD0C-4CA23B0056A0}" type="datetime1">
              <a:rPr lang="en-US" smtClean="0">
                <a:solidFill>
                  <a:prstClr val="black"/>
                </a:solidFill>
              </a:rPr>
              <a:pPr defTabSz="1218912"/>
              <a:t>4/6/2021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525289" y="375504"/>
            <a:ext cx="6667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Cambria" pitchFamily="18" charset="0"/>
              </a:defRPr>
            </a:lvl1pPr>
          </a:lstStyle>
          <a:p>
            <a:pPr defTabSz="1218912"/>
            <a:fld id="{D2E57653-3E58-4892-A7ED-712530ACC680}" type="slidenum">
              <a:rPr lang="en-US" sz="2400" smtClean="0">
                <a:solidFill>
                  <a:prstClr val="white">
                    <a:lumMod val="50000"/>
                  </a:prstClr>
                </a:solidFill>
              </a:rPr>
              <a:pPr defTabSz="1218912"/>
              <a:t>‹#›</a:t>
            </a:fld>
            <a:endParaRPr lang="en-US" sz="24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194190"/>
      </p:ext>
    </p:extLst>
  </p:cSld>
  <p:clrMapOvr>
    <a:masterClrMapping/>
  </p:clrMapOvr>
  <p:transition spd="med" advClick="0" advTm="1000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&gt;Пользовательский мак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255467" y="1509186"/>
            <a:ext cx="8645368" cy="3456029"/>
          </a:xfrm>
          <a:prstGeom prst="rect">
            <a:avLst/>
          </a:prstGeom>
        </p:spPr>
        <p:txBody>
          <a:bodyPr/>
          <a:lstStyle>
            <a:lvl2pPr>
              <a:defRPr>
                <a:solidFill>
                  <a:srgbClr val="2857A5"/>
                </a:solidFill>
              </a:defRPr>
            </a:lvl2pPr>
            <a:lvl3pPr marL="0" marR="0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lvl3pPr>
            <a:lvl4pPr>
              <a:buClr>
                <a:srgbClr val="00A6EB"/>
              </a:buClr>
              <a:defRPr/>
            </a:lvl4pPr>
            <a:lvl5pPr>
              <a:buClr>
                <a:srgbClr val="00A6EB"/>
              </a:buClr>
              <a:defRPr/>
            </a:lvl5pPr>
            <a:lvl6pPr>
              <a:defRPr sz="1467"/>
            </a:lvl6pPr>
            <a:lvl7pPr>
              <a:buClr>
                <a:srgbClr val="00A6EB"/>
              </a:buClr>
              <a:defRPr/>
            </a:lvl7pPr>
            <a:lvl8pPr>
              <a:defRPr sz="1400" spc="0">
                <a:latin typeface="Cambria" pitchFamily="18" charset="0"/>
              </a:defRPr>
            </a:lvl8pPr>
            <a:lvl9pPr marL="0" marR="0" indent="0" algn="l" defTabSz="1219048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Tx/>
              <a:buSzTx/>
              <a:buFont typeface="Arial" pitchFamily="34" charset="0"/>
              <a:buNone/>
              <a:tabLst/>
              <a:defRPr sz="2667" b="1">
                <a:solidFill>
                  <a:srgbClr val="FF0000"/>
                </a:solidFill>
                <a:latin typeface="Cambria" pitchFamily="18" charset="0"/>
              </a:defRPr>
            </a:lvl9pPr>
          </a:lstStyle>
          <a:p>
            <a:pPr lvl="1"/>
            <a:r>
              <a:rPr lang="ru-RU" dirty="0"/>
              <a:t>Образец заголовка</a:t>
            </a:r>
          </a:p>
        </p:txBody>
      </p:sp>
      <p:sp>
        <p:nvSpPr>
          <p:cNvPr id="7" name="Дата 3"/>
          <p:cNvSpPr txBox="1">
            <a:spLocks/>
          </p:cNvSpPr>
          <p:nvPr userDrawn="1"/>
        </p:nvSpPr>
        <p:spPr>
          <a:xfrm>
            <a:off x="335201" y="5586459"/>
            <a:ext cx="3840533" cy="1215487"/>
          </a:xfrm>
          <a:prstGeom prst="rect">
            <a:avLst/>
          </a:prstGeom>
        </p:spPr>
        <p:txBody>
          <a:bodyPr lIns="121891" tIns="60945" rIns="121891" bIns="60945"/>
          <a:lstStyle>
            <a:lvl1pPr>
              <a:defRPr sz="1400">
                <a:latin typeface="Cambria" pitchFamily="18" charset="0"/>
              </a:defRPr>
            </a:lvl1pPr>
          </a:lstStyle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+7 (495) 952-09-05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115419 г. Москва, 2-й Верхний Михайловский проезд, д. 9а</a:t>
            </a:r>
          </a:p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mcko.ru</a:t>
            </a:r>
          </a:p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www.facebook.com/mcko.ru</a:t>
            </a:r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5688000"/>
            <a:ext cx="182400" cy="1824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5880000"/>
            <a:ext cx="182400" cy="1824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6288000"/>
            <a:ext cx="182400" cy="1824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6501427"/>
            <a:ext cx="182400" cy="1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7996"/>
      </p:ext>
    </p:extLst>
  </p:cSld>
  <p:clrMapOvr>
    <a:masterClrMapping/>
  </p:clrMapOvr>
  <p:transition spd="med" advClick="0" advTm="1000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084607" y="6453337"/>
            <a:ext cx="2844800" cy="365125"/>
          </a:xfrm>
        </p:spPr>
        <p:txBody>
          <a:bodyPr/>
          <a:lstStyle>
            <a:lvl1pPr algn="r">
              <a:defRPr/>
            </a:lvl1pPr>
          </a:lstStyle>
          <a:p>
            <a:fld id="{66E35F72-C7F2-41E4-98E5-A087AA27DF96}" type="datetime1">
              <a:rPr lang="ru-RU" smtClean="0">
                <a:solidFill>
                  <a:prstClr val="black"/>
                </a:solidFill>
              </a:rPr>
              <a:pPr/>
              <a:t>06.04.2021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84607" y="6093297"/>
            <a:ext cx="2844800" cy="365125"/>
          </a:xfrm>
        </p:spPr>
        <p:txBody>
          <a:bodyPr/>
          <a:lstStyle/>
          <a:p>
            <a:fld id="{EFBBA8FC-3A6C-495D-94D6-E0AEF9F1D016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336781" y="5301208"/>
            <a:ext cx="2855218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" y="0"/>
            <a:ext cx="12191269" cy="6858410"/>
          </a:xfrm>
          <a:prstGeom prst="rect">
            <a:avLst/>
          </a:prstGeom>
        </p:spPr>
      </p:pic>
      <p:sp>
        <p:nvSpPr>
          <p:cNvPr id="6" name="Рисунок 5"/>
          <p:cNvSpPr>
            <a:spLocks noGrp="1"/>
          </p:cNvSpPr>
          <p:nvPr>
            <p:ph type="pic" sz="quarter" idx="13"/>
          </p:nvPr>
        </p:nvSpPr>
        <p:spPr>
          <a:xfrm>
            <a:off x="8544590" y="1534518"/>
            <a:ext cx="3647409" cy="3118619"/>
          </a:xfrm>
          <a:prstGeom prst="hexagon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4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7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38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20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46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82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85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19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 spd="med" advClick="0" advTm="10000">
    <p:pull/>
  </p:transition>
  <p:hf hdr="0" ftr="0" dt="0"/>
  <p:txStyles>
    <p:titleStyle>
      <a:lvl1pPr algn="l" defTabSz="1219048" rtl="0" eaLnBrk="1" latinLnBrk="0" hangingPunct="1">
        <a:lnSpc>
          <a:spcPts val="3200"/>
        </a:lnSpc>
        <a:spcBef>
          <a:spcPct val="0"/>
        </a:spcBef>
        <a:buNone/>
        <a:defRPr sz="2667" b="1" kern="1200" cap="all" spc="-133" baseline="0">
          <a:solidFill>
            <a:srgbClr val="00A6EB"/>
          </a:solidFill>
          <a:latin typeface="Cambria" pitchFamily="18" charset="0"/>
          <a:ea typeface="+mj-ea"/>
          <a:cs typeface="Latha" pitchFamily="34" charset="0"/>
        </a:defRPr>
      </a:lvl1pPr>
    </p:titleStyle>
    <p:bodyStyle>
      <a:lvl1pPr marL="0" indent="0" algn="l" defTabSz="1219048" rtl="0" eaLnBrk="1" latinLnBrk="0" hangingPunct="1">
        <a:spcBef>
          <a:spcPts val="3200"/>
        </a:spcBef>
        <a:buFont typeface="Arial" pitchFamily="34" charset="0"/>
        <a:buNone/>
        <a:defRPr sz="2400" kern="1200" cap="none" baseline="0">
          <a:solidFill>
            <a:schemeClr val="tx1">
              <a:lumMod val="75000"/>
              <a:lumOff val="25000"/>
            </a:schemeClr>
          </a:solidFill>
          <a:latin typeface="Cambria" pitchFamily="18" charset="0"/>
          <a:ea typeface="+mn-ea"/>
          <a:cs typeface="+mn-cs"/>
        </a:defRPr>
      </a:lvl1pPr>
      <a:lvl2pPr marL="0" indent="0" algn="l" defTabSz="1219048" rtl="0" eaLnBrk="1" latinLnBrk="0" hangingPunct="1">
        <a:spcBef>
          <a:spcPts val="1600"/>
        </a:spcBef>
        <a:spcAft>
          <a:spcPts val="800"/>
        </a:spcAft>
        <a:buFont typeface="Arial" pitchFamily="34" charset="0"/>
        <a:buNone/>
        <a:defRPr sz="1867" b="1" kern="1200" cap="all" baseline="0">
          <a:solidFill>
            <a:srgbClr val="00A6EB"/>
          </a:solidFill>
          <a:latin typeface="Cambria" pitchFamily="18" charset="0"/>
          <a:ea typeface="+mn-ea"/>
          <a:cs typeface="+mn-cs"/>
        </a:defRPr>
      </a:lvl2pPr>
      <a:lvl3pPr marL="0" indent="0" algn="l" defTabSz="1219048" rtl="0" eaLnBrk="1" latinLnBrk="0" hangingPunct="1">
        <a:spcBef>
          <a:spcPts val="0"/>
        </a:spcBef>
        <a:spcAft>
          <a:spcPts val="400"/>
        </a:spcAft>
        <a:buFont typeface="Arial" pitchFamily="34" charset="0"/>
        <a:buNone/>
        <a:defRPr sz="2133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596825" indent="-361906" algn="l" defTabSz="1219048" rtl="0" eaLnBrk="1" latinLnBrk="0" hangingPunct="1">
        <a:spcBef>
          <a:spcPts val="0"/>
        </a:spcBef>
        <a:spcAft>
          <a:spcPts val="800"/>
        </a:spcAft>
        <a:buClr>
          <a:srgbClr val="00A6EB"/>
        </a:buClr>
        <a:buFont typeface="Wingdings 2" pitchFamily="18" charset="2"/>
        <a:buChar char=""/>
        <a:defRPr sz="2133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596825" indent="-361906" algn="l" defTabSz="1219048" rtl="0" eaLnBrk="1" latinLnBrk="0" hangingPunct="1">
        <a:spcBef>
          <a:spcPts val="533"/>
        </a:spcBef>
        <a:spcAft>
          <a:spcPts val="533"/>
        </a:spcAft>
        <a:buClr>
          <a:srgbClr val="00A6EB"/>
        </a:buClr>
        <a:buSzPct val="110000"/>
        <a:buFont typeface="+mj-lt"/>
        <a:buAutoNum type="arabicPeriod"/>
        <a:tabLst/>
        <a:defRPr sz="2133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598942" indent="0" algn="l" defTabSz="1219048" rtl="0" eaLnBrk="1" latinLnBrk="0" hangingPunct="1">
        <a:spcBef>
          <a:spcPts val="800"/>
        </a:spcBef>
        <a:spcAft>
          <a:spcPts val="800"/>
        </a:spcAft>
        <a:buFont typeface="Arial" pitchFamily="34" charset="0"/>
        <a:buNone/>
        <a:defRPr sz="1867" i="0" kern="1200">
          <a:solidFill>
            <a:schemeClr val="tx1"/>
          </a:solidFill>
          <a:latin typeface="+mj-lt"/>
          <a:ea typeface="+mn-ea"/>
          <a:cs typeface="+mn-cs"/>
        </a:defRPr>
      </a:lvl6pPr>
      <a:lvl7pPr marL="237037" indent="-237037" algn="l" defTabSz="1219048" rtl="0" eaLnBrk="1" latinLnBrk="0" hangingPunct="1">
        <a:spcBef>
          <a:spcPts val="1600"/>
        </a:spcBef>
        <a:spcAft>
          <a:spcPts val="1600"/>
        </a:spcAft>
        <a:buClr>
          <a:srgbClr val="00A6EB"/>
        </a:buClr>
        <a:buSzPct val="150000"/>
        <a:buFont typeface="Cambria" pitchFamily="18" charset="0"/>
        <a:buChar char="|"/>
        <a:defRPr sz="2400" b="1" i="1" kern="1200">
          <a:solidFill>
            <a:srgbClr val="414A54"/>
          </a:solidFill>
          <a:latin typeface="Cambria" pitchFamily="18" charset="0"/>
          <a:ea typeface="+mn-ea"/>
          <a:cs typeface="+mn-cs"/>
        </a:defRPr>
      </a:lvl7pPr>
      <a:lvl8pPr marL="0" indent="0" algn="l" defTabSz="1219048" rtl="0" eaLnBrk="1" latinLnBrk="0" hangingPunct="1">
        <a:spcBef>
          <a:spcPts val="533"/>
        </a:spcBef>
        <a:spcAft>
          <a:spcPts val="533"/>
        </a:spcAft>
        <a:buFont typeface="Arial" pitchFamily="34" charset="0"/>
        <a:buNone/>
        <a:defRPr sz="1600" u="sng" kern="1200" cap="all" spc="267" baseline="0">
          <a:solidFill>
            <a:schemeClr val="tx1"/>
          </a:solidFill>
          <a:latin typeface="Trebuchet MS" pitchFamily="34" charset="0"/>
          <a:ea typeface="+mn-ea"/>
          <a:cs typeface="+mn-cs"/>
        </a:defRPr>
      </a:lvl8pPr>
      <a:lvl9pPr marL="0" indent="0" algn="l" defTabSz="1219048" rtl="0" eaLnBrk="1" latinLnBrk="0" hangingPunct="1">
        <a:spcBef>
          <a:spcPts val="533"/>
        </a:spcBef>
        <a:spcAft>
          <a:spcPts val="533"/>
        </a:spcAft>
        <a:buFont typeface="Arial" pitchFamily="34" charset="0"/>
        <a:buNone/>
        <a:defRPr sz="1867" kern="1200" baseline="0">
          <a:solidFill>
            <a:schemeClr val="tx1"/>
          </a:solidFill>
          <a:latin typeface="Trebuchet MS" pitchFamily="34" charset="0"/>
          <a:ea typeface="+mn-ea"/>
          <a:cs typeface="+mn-cs"/>
        </a:defRPr>
      </a:lvl9pPr>
    </p:bodyStyle>
    <p:otherStyle>
      <a:defPPr>
        <a:defRPr lang="ru-RU"/>
      </a:defPPr>
      <a:lvl1pPr marL="0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24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48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71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95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19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143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66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90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lang="en-US">
                <a:solidFill>
                  <a:prstClr val="white">
                    <a:lumMod val="50000"/>
                  </a:prstClr>
                </a:solidFill>
              </a:rPr>
              <a:pPr/>
              <a:t>1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75963" y="375901"/>
            <a:ext cx="9052246" cy="768007"/>
          </a:xfrm>
        </p:spPr>
        <p:txBody>
          <a:bodyPr/>
          <a:lstStyle/>
          <a:p>
            <a:r>
              <a:rPr lang="ru-RU" sz="3200" dirty="0" smtClean="0">
                <a:solidFill>
                  <a:srgbClr val="11327B"/>
                </a:solidFill>
              </a:rPr>
              <a:t>ПРИМЕР ЗАПОЛНЕНИЯ </a:t>
            </a:r>
            <a:r>
              <a:rPr lang="ru-RU" sz="3200" smtClean="0">
                <a:solidFill>
                  <a:srgbClr val="11327B"/>
                </a:solidFill>
              </a:rPr>
              <a:t>ФОРМЫ Ф.5</a:t>
            </a:r>
            <a:endParaRPr lang="ru-RU" sz="3200" dirty="0">
              <a:solidFill>
                <a:srgbClr val="11327B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1520" y="1143908"/>
            <a:ext cx="4380354" cy="55966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3282957" y="4883150"/>
            <a:ext cx="3028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Получено пять отправлений</a:t>
            </a:r>
            <a:endParaRPr lang="ru-RU" sz="105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82957" y="5054600"/>
            <a:ext cx="3028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Иванов Сергей Иванович</a:t>
            </a:r>
            <a:endParaRPr lang="ru-RU" sz="105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73535" y="5232379"/>
            <a:ext cx="3619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90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07369" y="5232379"/>
            <a:ext cx="3619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ru-RU" sz="90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3576" y="5232379"/>
            <a:ext cx="3619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90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50756" y="5232379"/>
            <a:ext cx="3619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90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84238" y="5232379"/>
            <a:ext cx="3619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900" i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24553" y="4899025"/>
            <a:ext cx="4137433" cy="576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313" y="1999116"/>
            <a:ext cx="3648075" cy="676275"/>
          </a:xfrm>
          <a:prstGeom prst="rect">
            <a:avLst/>
          </a:prstGeom>
        </p:spPr>
      </p:pic>
      <p:pic>
        <p:nvPicPr>
          <p:cNvPr id="1026" name="Picture 2" descr="Факсимильная подпись – Волгоград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207" y="4877937"/>
            <a:ext cx="596535" cy="52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677613" y="3675293"/>
            <a:ext cx="2179091" cy="52322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полученных</a:t>
            </a:r>
            <a:b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отправлений подписью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685333" y="5013955"/>
            <a:ext cx="59762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285999" y="5186863"/>
            <a:ext cx="106546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1627629" y="5339374"/>
            <a:ext cx="1057704" cy="79413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338" y="4947610"/>
            <a:ext cx="2245558" cy="52322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Фамилия, имя, отчество, подпись получателя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>
            <a:spLocks/>
          </p:cNvSpPr>
          <p:nvPr/>
        </p:nvSpPr>
        <p:spPr>
          <a:xfrm>
            <a:off x="677613" y="6133506"/>
            <a:ext cx="2179091" cy="52322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Дата, время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2685333" y="5339374"/>
            <a:ext cx="1388202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627629" y="4210095"/>
            <a:ext cx="1057704" cy="80385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169668" y="4728818"/>
            <a:ext cx="3344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ЗАПОЛНЯЕТ ЧЛЕН ГЭК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8060" y="3747163"/>
            <a:ext cx="4287699" cy="61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54514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6" presetClass="emph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85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19" grpId="0"/>
      <p:bldP spid="20" grpId="0"/>
      <p:bldP spid="22" grpId="0"/>
      <p:bldP spid="26" grpId="0"/>
      <p:bldP spid="27" grpId="0"/>
      <p:bldP spid="9" grpId="0" animBg="1"/>
      <p:bldP spid="17" grpId="0" animBg="1"/>
      <p:bldP spid="28" grpId="0" animBg="1"/>
      <p:bldP spid="34" grpId="0" animBg="1"/>
      <p:bldP spid="45" grpId="0"/>
      <p:bldP spid="45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_style_mcko">
  <a:themeElements>
    <a:clrScheme name="Бриз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11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32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Latha</vt:lpstr>
      <vt:lpstr>Times New Roman</vt:lpstr>
      <vt:lpstr>Trebuchet MS</vt:lpstr>
      <vt:lpstr>Wingdings 2</vt:lpstr>
      <vt:lpstr>Тема Office</vt:lpstr>
      <vt:lpstr>s_style_mcko</vt:lpstr>
      <vt:lpstr>ПРИМЕР ЗАПОЛНЕНИЯ ФОРМЫ Ф.5</vt:lpstr>
    </vt:vector>
  </TitlesOfParts>
  <Company>OEM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РАБОТНИКИ ППЭ</dc:title>
  <dc:creator>admin</dc:creator>
  <cp:lastModifiedBy>admin</cp:lastModifiedBy>
  <cp:revision>13</cp:revision>
  <dcterms:created xsi:type="dcterms:W3CDTF">2021-04-06T12:58:41Z</dcterms:created>
  <dcterms:modified xsi:type="dcterms:W3CDTF">2021-04-06T14:32:34Z</dcterms:modified>
</cp:coreProperties>
</file>